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56" r:id="rId4"/>
    <p:sldId id="260" r:id="rId5"/>
    <p:sldId id="265" r:id="rId6"/>
    <p:sldId id="258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DF627-AF9A-784C-892E-B80ACBD59C90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28C9F-5433-4B4A-B523-F8EDDFB6B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2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1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E84B-F7BA-4E40-9844-8A6CE4046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E57A6-BA6F-0D4D-8D43-62DC4C55E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8F8-22A4-3544-94C4-94E19B8D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1796-AAC1-8543-B8DB-F7336CD5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27CAB-BF2D-C84B-983B-E4999BF4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9EC5-91D7-9646-8AC7-EB296C78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94038-BA8E-674D-8549-D5953C132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2793A-EAA2-E544-8691-21C2A531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2944C-B608-BD40-BCB4-B9611081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B9A5-F0F2-A943-B906-A18AC09B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2A338-E06B-B745-BD08-6E6FFA51B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6171C-67DB-A948-8956-2F00DB609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3011C-2D88-2346-BB9E-29870F4B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A2708-5095-0244-B5AD-F930094D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3009-AD56-1A43-83FD-D4A5FDC6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351C-372F-4F40-8233-DB30F78B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564F-4AB6-CA4D-9180-A586B1EC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FE9A-7756-F245-8C06-7D798F39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6172-DEB0-CF42-BD80-DC23B04F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A620-8A59-2241-8EBD-5938E871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3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ACF8-2F10-D34B-9DC7-C07C3649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9DE9-FFF1-534C-927A-302B41D31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A155-9E9B-D241-8EF7-FEB69C9C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B5147-13EE-5A40-882D-D6FB4A05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CE05-7A07-C241-9C7C-1363F8FD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4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B375-6C22-4D44-ACB0-BA5CEE57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F750-0A36-7943-AD6C-C29C039B7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CABE6-B2D2-F94A-AE65-D294F8FA0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04D8C-06E5-AA4D-B24C-55941D01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477A7-535A-6649-9913-26478E5C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76A5D-711C-9A46-A933-FE009514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88A0-DDBC-6F43-AA10-29F5078B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6F5C5-2E51-0C49-81FB-FFD867D5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8D65F-20F9-5D41-8BB9-41C9CBF0B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556E9-FF31-9E42-BED0-238DE12CD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4E99F-EEBE-6C46-A2F4-4F984B401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A0A2E-F312-3948-B286-EB087986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84652-AAC2-8C42-AD12-537A4EF9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6A52B-E2B4-6941-8530-E1B91A70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EC9D-DB6E-704E-8F1D-A68CFDE3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39852-ADB8-044F-888D-CAF04070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31915-8866-1640-88CE-22F7F966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358BB-6A38-6F48-84BF-1D9990A1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FE10C-9BA6-1741-9DDC-44148E2B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2886-875E-1C45-863C-8692C32E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EAF86-18C9-2342-8263-4B8BA1F3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7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C9CA-CD52-6042-8242-2DCDD6EE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1535-819E-414C-9039-2602C859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EDF69-D5B9-B448-83A7-E3BE4756F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6FE28-2305-C841-92A7-8D19BA8A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78A53-D538-BF48-9385-9F294CB0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6F04-DB9B-DC48-AA0C-02CF98BE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1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E2B2-7929-1B40-B594-A63C278E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BC0C3-BDBE-004C-8D8A-B8FBA056B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34624-5CA2-694C-B284-8632847CD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A443-EF89-664F-9703-6479240B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AC00A-A2AD-3D47-B3E4-E42CAFB8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961A2-3187-0848-8BFF-E990BA96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9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68870-65BE-284D-91EC-44C662881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4056-DB53-9042-9A11-044DEE075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C7FD-53B6-7641-B077-21DD649C9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3EAFF-7ADF-3E4A-B9F3-09AB04DB1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D7575-61D0-AD44-996F-EF4B1E2A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4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7.tiff"/><Relationship Id="rId7" Type="http://schemas.openxmlformats.org/officeDocument/2006/relationships/image" Target="../media/image9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8.tiff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5.png"/><Relationship Id="rId4" Type="http://schemas.openxmlformats.org/officeDocument/2006/relationships/image" Target="../media/image16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72CA9838-769A-7243-9E84-547AEA97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178" y="3444215"/>
            <a:ext cx="3694641" cy="2833333"/>
          </a:xfrm>
          <a:prstGeom prst="rect">
            <a:avLst/>
          </a:prstGeom>
        </p:spPr>
      </p:pic>
      <p:pic>
        <p:nvPicPr>
          <p:cNvPr id="9" name="Picture 8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03816B44-53CA-0F48-9824-5CB7AFCF34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4178" y="0"/>
            <a:ext cx="3694641" cy="2912944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C603F612-6B56-D044-84A0-44D560618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8" y="10347"/>
            <a:ext cx="4476735" cy="35770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A1F31-0451-4542-9E88-CBD00D02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1" y="5176879"/>
            <a:ext cx="3501357" cy="531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Engulfment</a:t>
            </a: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Pattern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9C9F2DB2-A145-C44D-8222-A76DCCA96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4178" y="6206845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9C9F2DB2-A145-C44D-8222-A76DCCA96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178" y="6206845"/>
                <a:ext cx="3484523" cy="65115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10851D3F-E926-744C-9487-53353DBF8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4296" y="2861408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10851D3F-E926-744C-9487-53353DBF8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96" y="2861408"/>
                <a:ext cx="3484523" cy="65115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CCC5B65-7A3E-F246-A60B-1F9C1678E6D1}"/>
              </a:ext>
            </a:extLst>
          </p:cNvPr>
          <p:cNvSpPr txBox="1"/>
          <p:nvPr/>
        </p:nvSpPr>
        <p:spPr>
          <a:xfrm>
            <a:off x="1257187" y="3658313"/>
            <a:ext cx="19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 Distribution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367A475F-C425-904F-91D6-295E3BCA762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963" y="3347998"/>
            <a:ext cx="3891083" cy="3025766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3DC79B6-C677-0547-805F-27780954617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9930" y="-44264"/>
            <a:ext cx="3915116" cy="300147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E43F88D-07E3-1049-B273-BCD4783EE3A9}"/>
              </a:ext>
            </a:extLst>
          </p:cNvPr>
          <p:cNvSpPr txBox="1"/>
          <p:nvPr/>
        </p:nvSpPr>
        <p:spPr>
          <a:xfrm>
            <a:off x="5432693" y="2957207"/>
            <a:ext cx="19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9930FC-5373-AD42-B878-410070EC08CB}"/>
              </a:ext>
            </a:extLst>
          </p:cNvPr>
          <p:cNvSpPr txBox="1"/>
          <p:nvPr/>
        </p:nvSpPr>
        <p:spPr>
          <a:xfrm>
            <a:off x="5450596" y="6373764"/>
            <a:ext cx="19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A8D2F2-2F65-CB47-B854-EED056E0986D}"/>
                  </a:ext>
                </a:extLst>
              </p:cNvPr>
              <p:cNvSpPr txBox="1"/>
              <p:nvPr/>
            </p:nvSpPr>
            <p:spPr>
              <a:xfrm>
                <a:off x="359391" y="5708766"/>
                <a:ext cx="2331857" cy="375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/>
                  <a:t> = 1</a:t>
                </a:r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A8D2F2-2F65-CB47-B854-EED056E09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1" y="5708766"/>
                <a:ext cx="2331857" cy="375424"/>
              </a:xfrm>
              <a:prstGeom prst="rect">
                <a:avLst/>
              </a:prstGeom>
              <a:blipFill>
                <a:blip r:embed="rId9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42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1F31-0451-4542-9E88-CBD00D02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9" y="4487012"/>
            <a:ext cx="3472789" cy="5824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200" dirty="0"/>
              <a:t>Spiral</a:t>
            </a: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Pattern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5EA6A6E-25BF-3746-A866-363F054115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73" y="-28382"/>
            <a:ext cx="4516526" cy="3565136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401414-D9E6-BD4C-B9EA-F3CB5E77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601" y="0"/>
            <a:ext cx="3325422" cy="2755557"/>
          </a:xfrm>
          <a:prstGeom prst="rect">
            <a:avLst/>
          </a:prstGeom>
        </p:spPr>
      </p:pic>
      <p:pic>
        <p:nvPicPr>
          <p:cNvPr id="13" name="Picture 1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B21E1A6E-5BDC-D346-A8B4-F96D6496E37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56601" y="3429000"/>
            <a:ext cx="3335402" cy="277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DE27B099-A999-E045-A3E7-5B0262104B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80" y="2777845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DE27B099-A999-E045-A3E7-5B0262104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80" y="2777845"/>
                <a:ext cx="3484523" cy="6511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1DD02417-22EC-8841-9EA0-9A87C6A27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050" y="6207432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1DD02417-22EC-8841-9EA0-9A87C6A27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050" y="6207432"/>
                <a:ext cx="3484523" cy="65115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FE02D46-1952-C34A-9325-BC4BEE23E594}"/>
              </a:ext>
            </a:extLst>
          </p:cNvPr>
          <p:cNvSpPr txBox="1"/>
          <p:nvPr/>
        </p:nvSpPr>
        <p:spPr>
          <a:xfrm>
            <a:off x="1155104" y="3758935"/>
            <a:ext cx="219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 Distribution</a:t>
            </a:r>
          </a:p>
        </p:txBody>
      </p: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D6725895-0630-144F-B8CB-76B6B1E729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1920" y="-36494"/>
            <a:ext cx="3961138" cy="3089189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B497B7-0100-894A-99AB-B9B72DA6ED6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1920" y="3365401"/>
            <a:ext cx="3961138" cy="31075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674316-D86D-0D4C-876D-24ABE06C4B37}"/>
              </a:ext>
            </a:extLst>
          </p:cNvPr>
          <p:cNvSpPr txBox="1"/>
          <p:nvPr/>
        </p:nvSpPr>
        <p:spPr>
          <a:xfrm>
            <a:off x="5480151" y="6483062"/>
            <a:ext cx="219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B085F9-4730-F04A-B620-8221EC2A5365}"/>
              </a:ext>
            </a:extLst>
          </p:cNvPr>
          <p:cNvSpPr txBox="1"/>
          <p:nvPr/>
        </p:nvSpPr>
        <p:spPr>
          <a:xfrm>
            <a:off x="5472183" y="3024382"/>
            <a:ext cx="22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FCD35B-0CA6-7F4F-8A45-1EFDD19E21B8}"/>
                  </a:ext>
                </a:extLst>
              </p:cNvPr>
              <p:cNvSpPr txBox="1"/>
              <p:nvPr/>
            </p:nvSpPr>
            <p:spPr>
              <a:xfrm>
                <a:off x="367749" y="5052783"/>
                <a:ext cx="2331857" cy="375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/>
                  <a:t> = 1</a:t>
                </a:r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FCD35B-0CA6-7F4F-8A45-1EFDD19E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49" y="5052783"/>
                <a:ext cx="2331857" cy="375424"/>
              </a:xfrm>
              <a:prstGeom prst="rect">
                <a:avLst/>
              </a:prstGeom>
              <a:blipFill>
                <a:blip r:embed="rId9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92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1C40-E5EB-8A4B-BF50-ACE145E67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Spiral Analysis</a:t>
            </a:r>
          </a:p>
        </p:txBody>
      </p:sp>
    </p:spTree>
    <p:extLst>
      <p:ext uri="{BB962C8B-B14F-4D97-AF65-F5344CB8AC3E}">
        <p14:creationId xmlns:p14="http://schemas.microsoft.com/office/powerpoint/2010/main" val="396216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99AA6-46F8-4B47-AC7F-A6B734B9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4621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Random Initialized Condition</a:t>
            </a:r>
            <a:br>
              <a:rPr lang="en-US" sz="5200" dirty="0"/>
            </a:br>
            <a:r>
              <a:rPr lang="en-US" sz="5200" dirty="0"/>
              <a:t>Different growth rates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6582F0A-C4A8-CF48-A700-258D2E43D2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39" t="7199" r="9552" b="11450"/>
          <a:stretch/>
        </p:blipFill>
        <p:spPr>
          <a:xfrm>
            <a:off x="3920649" y="2768600"/>
            <a:ext cx="4194781" cy="3253840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92D0BAB-6BAE-C048-994B-D7E61698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60" t="7639" r="9613" b="11026"/>
          <a:stretch/>
        </p:blipFill>
        <p:spPr>
          <a:xfrm>
            <a:off x="0" y="2768600"/>
            <a:ext cx="4120691" cy="325383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E065A04-A746-914D-A612-8D97EE39F2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26" t="7181" r="9095" b="10981"/>
          <a:stretch/>
        </p:blipFill>
        <p:spPr>
          <a:xfrm>
            <a:off x="8115430" y="2768600"/>
            <a:ext cx="4120692" cy="3247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30EBB-A9E3-7D40-A2A7-43925B5A08C2}"/>
              </a:ext>
            </a:extLst>
          </p:cNvPr>
          <p:cNvSpPr txBox="1"/>
          <p:nvPr/>
        </p:nvSpPr>
        <p:spPr>
          <a:xfrm>
            <a:off x="1144421" y="6116145"/>
            <a:ext cx="18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 = 0.5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D314D-76DF-5648-8EA0-8A5BBF71DB12}"/>
              </a:ext>
            </a:extLst>
          </p:cNvPr>
          <p:cNvSpPr txBox="1"/>
          <p:nvPr/>
        </p:nvSpPr>
        <p:spPr>
          <a:xfrm>
            <a:off x="5102115" y="6123298"/>
            <a:ext cx="165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BE13FF-5682-D44E-A7B2-092E8DA27D50}"/>
              </a:ext>
            </a:extLst>
          </p:cNvPr>
          <p:cNvSpPr txBox="1"/>
          <p:nvPr/>
        </p:nvSpPr>
        <p:spPr>
          <a:xfrm>
            <a:off x="9259852" y="6116145"/>
            <a:ext cx="165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 = 5</a:t>
            </a:r>
          </a:p>
        </p:txBody>
      </p:sp>
    </p:spTree>
    <p:extLst>
      <p:ext uri="{BB962C8B-B14F-4D97-AF65-F5344CB8AC3E}">
        <p14:creationId xmlns:p14="http://schemas.microsoft.com/office/powerpoint/2010/main" val="378870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9AA6-46F8-4B47-AC7F-A6B734B9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4621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Random Initialized Condition</a:t>
            </a:r>
            <a:br>
              <a:rPr lang="en-US" sz="5200" dirty="0"/>
            </a:br>
            <a:r>
              <a:rPr lang="en-US" sz="5200" dirty="0"/>
              <a:t>Different growth rates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8191B7-74AD-F441-B241-F7FCE93982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96033"/>
            <a:ext cx="12135552" cy="44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, histogram, scatter chart&#10;&#10;Description automatically generated">
            <a:extLst>
              <a:ext uri="{FF2B5EF4-FFF2-40B4-BE49-F238E27FC236}">
                <a16:creationId xmlns:a16="http://schemas.microsoft.com/office/drawing/2014/main" id="{75964952-DEB0-E741-9456-C2639D65B9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66" y="36473"/>
            <a:ext cx="4213278" cy="32968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2E514E-6B2F-D944-B46B-2D299D1B35F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6960" y="3474719"/>
            <a:ext cx="4212303" cy="3338251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F78910A-F1C2-0D4B-B15F-4CC5EF8077A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74" y="3538469"/>
            <a:ext cx="4166990" cy="326067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92B4677-489C-884D-BB03-082FFAAB4B6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5340" y="27273"/>
            <a:ext cx="4106769" cy="3234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506A3-3DC7-CB4D-B1D3-B79B9AFC1A0D}"/>
                  </a:ext>
                </a:extLst>
              </p:cNvPr>
              <p:cNvSpPr txBox="1"/>
              <p:nvPr/>
            </p:nvSpPr>
            <p:spPr>
              <a:xfrm>
                <a:off x="3094497" y="2639728"/>
                <a:ext cx="2743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506A3-3DC7-CB4D-B1D3-B79B9AFC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97" y="2639728"/>
                <a:ext cx="2743443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21BD59-130C-954F-BE9F-B448BB6FFCA2}"/>
                  </a:ext>
                </a:extLst>
              </p:cNvPr>
              <p:cNvSpPr txBox="1"/>
              <p:nvPr/>
            </p:nvSpPr>
            <p:spPr>
              <a:xfrm>
                <a:off x="2858575" y="5813723"/>
                <a:ext cx="2973506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𝑎𝑑𝑖𝑢𝑠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𝐴𝑛𝑔𝑙𝑒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𝐺𝑟𝑜𝑤𝑡h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21BD59-130C-954F-BE9F-B448BB6F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575" y="5813723"/>
                <a:ext cx="2973506" cy="629916"/>
              </a:xfrm>
              <a:prstGeom prst="rect">
                <a:avLst/>
              </a:prstGeom>
              <a:blipFill>
                <a:blip r:embed="rId8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E1EC2B-FCFD-E04E-BC34-3FDF5D6FC446}"/>
                  </a:ext>
                </a:extLst>
              </p:cNvPr>
              <p:cNvSpPr txBox="1"/>
              <p:nvPr/>
            </p:nvSpPr>
            <p:spPr>
              <a:xfrm>
                <a:off x="10215808" y="2639728"/>
                <a:ext cx="1748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E1EC2B-FCFD-E04E-BC34-3FDF5D6FC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808" y="2639728"/>
                <a:ext cx="1748043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12A1C-BB51-B641-B4A4-C5F4C3B1EC07}"/>
                  </a:ext>
                </a:extLst>
              </p:cNvPr>
              <p:cNvSpPr txBox="1"/>
              <p:nvPr/>
            </p:nvSpPr>
            <p:spPr>
              <a:xfrm>
                <a:off x="8587734" y="6074307"/>
                <a:ext cx="3376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𝑟𝑜𝑤𝑡h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12A1C-BB51-B641-B4A4-C5F4C3B1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34" y="6074307"/>
                <a:ext cx="3376117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95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D04F08C0-A181-6F47-89BA-42E49989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14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153E7-EC3C-DA4C-A05B-FECBADCDC23A}"/>
              </a:ext>
            </a:extLst>
          </p:cNvPr>
          <p:cNvSpPr txBox="1"/>
          <p:nvPr/>
        </p:nvSpPr>
        <p:spPr>
          <a:xfrm>
            <a:off x="331304" y="815059"/>
            <a:ext cx="420833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/>
              <a:t>Steps in finding </a:t>
            </a:r>
          </a:p>
          <a:p>
            <a:pPr algn="ctr"/>
            <a:r>
              <a:rPr lang="en-US" sz="2800" b="1" dirty="0"/>
              <a:t>change of angles of growth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4471D-4BEF-4B41-B25D-99579AC94DD8}"/>
              </a:ext>
            </a:extLst>
          </p:cNvPr>
          <p:cNvSpPr txBox="1">
            <a:spLocks/>
          </p:cNvSpPr>
          <p:nvPr/>
        </p:nvSpPr>
        <p:spPr>
          <a:xfrm>
            <a:off x="331304" y="2136914"/>
            <a:ext cx="4369905" cy="4353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Subtract two consecutive colonies</a:t>
            </a:r>
          </a:p>
          <a:p>
            <a:r>
              <a:rPr lang="en-US" dirty="0"/>
              <a:t>Find the largest cluster in the result matrix</a:t>
            </a:r>
          </a:p>
          <a:p>
            <a:r>
              <a:rPr lang="en-US" dirty="0"/>
              <a:t>Calculate the coordinate of the center of mass</a:t>
            </a:r>
          </a:p>
          <a:p>
            <a:r>
              <a:rPr lang="en-US" dirty="0"/>
              <a:t>Obtain the angle of the point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DF1DEBD-46B2-B649-868B-2C3E3E6E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77" t="6411" r="8801" b="6421"/>
          <a:stretch/>
        </p:blipFill>
        <p:spPr>
          <a:xfrm>
            <a:off x="4562060" y="487017"/>
            <a:ext cx="7454173" cy="58839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26A07C-1407-D744-AA22-8D199041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197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Growth rate = 2: Interesting 4-branch spiral</a:t>
            </a:r>
          </a:p>
        </p:txBody>
      </p:sp>
    </p:spTree>
    <p:extLst>
      <p:ext uri="{BB962C8B-B14F-4D97-AF65-F5344CB8AC3E}">
        <p14:creationId xmlns:p14="http://schemas.microsoft.com/office/powerpoint/2010/main" val="407376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79D2752E-801D-7645-A3C2-5F73B8BC33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5438" y="274983"/>
            <a:ext cx="8121124" cy="63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153</Words>
  <Application>Microsoft Macintosh PowerPoint</Application>
  <PresentationFormat>Widescreen</PresentationFormat>
  <Paragraphs>35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Engulfment Pattern</vt:lpstr>
      <vt:lpstr>Spiral Pattern</vt:lpstr>
      <vt:lpstr>Spiral Analysis</vt:lpstr>
      <vt:lpstr>Random Initialized Condition Different growth rates</vt:lpstr>
      <vt:lpstr>Random Initialized Condition Different growth rates</vt:lpstr>
      <vt:lpstr>PowerPoint Presentation</vt:lpstr>
      <vt:lpstr>PowerPoint Presentation</vt:lpstr>
      <vt:lpstr>Growth rate = 2: Interesting 4-branch spiral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lin</dc:creator>
  <cp:lastModifiedBy>jacky lin</cp:lastModifiedBy>
  <cp:revision>24</cp:revision>
  <dcterms:created xsi:type="dcterms:W3CDTF">2021-02-07T14:24:33Z</dcterms:created>
  <dcterms:modified xsi:type="dcterms:W3CDTF">2021-02-09T23:07:42Z</dcterms:modified>
</cp:coreProperties>
</file>